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f4f69d9d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f4f69d9d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f4f69d9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f4f69d9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f4f69d9d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f4f69d9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spd="slow" p14:dur="25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smu.bootcampcontent.com/SMU-Coding-Bootcamp/SMU-DAL-FSF-FT-06-2019-E-C/blob/master/week-06/project-requirements.m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48500" y="1578400"/>
            <a:ext cx="59628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CAPSTONE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DALLAS CUSTOM AUTO PARTS</a:t>
            </a:r>
            <a:endParaRPr sz="2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861475" y="3924925"/>
            <a:ext cx="3693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SMU Bootcamp </a:t>
            </a:r>
            <a:r>
              <a:rPr lang="en-GB"/>
              <a:t>.  Amber Gipson . August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5019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518575" y="25717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What’s the application?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https://smu.bootcampcontent.com/SMU-Coding-Bootcamp/SMU-DAL-FSF-FT-06-2019-E-C/blob/master/week-06/project-requirements.md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445225" y="272875"/>
            <a:ext cx="7038900" cy="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How did I go about building it?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40" name="Google Shape;240;p19"/>
          <p:cNvSpPr txBox="1"/>
          <p:nvPr/>
        </p:nvSpPr>
        <p:spPr>
          <a:xfrm>
            <a:off x="738625" y="1916025"/>
            <a:ext cx="2135400" cy="21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VENDORS TABLE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PRIMARY KEY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vendorID()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firstName()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lastName()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email()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Lato"/>
                <a:ea typeface="Lato"/>
                <a:cs typeface="Lato"/>
                <a:sym typeface="Lato"/>
              </a:rPr>
              <a:t>phoneNumber()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3476200" y="1458825"/>
            <a:ext cx="2135400" cy="2907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INVENTORY TABLE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PRIMARY KEY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partID()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FOREIGN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KEY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vendorID()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partName()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partType()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quantity()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price()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status()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6213775" y="1125075"/>
            <a:ext cx="2135400" cy="3587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ORDER TABLE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PRIMARY KEY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orderID()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FOREIGN KEY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partID()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vendorID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startDate()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endDate()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price()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quantity()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total()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partName()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partType()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3" name="Google Shape;243;p19"/>
          <p:cNvCxnSpPr/>
          <p:nvPr/>
        </p:nvCxnSpPr>
        <p:spPr>
          <a:xfrm>
            <a:off x="2605325" y="2545950"/>
            <a:ext cx="1181700" cy="267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4" name="Google Shape;244;p19"/>
          <p:cNvCxnSpPr/>
          <p:nvPr/>
        </p:nvCxnSpPr>
        <p:spPr>
          <a:xfrm>
            <a:off x="5278100" y="2111825"/>
            <a:ext cx="1181700" cy="267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496900" y="2206725"/>
            <a:ext cx="8497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Why did I build the application this way?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/>
        </p:nvSpPr>
        <p:spPr>
          <a:xfrm>
            <a:off x="2444175" y="1071750"/>
            <a:ext cx="5344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Demonstration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267026.jpg" id="259" name="Google Shape;259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0" name="Google Shape;260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61" name="Google Shape;261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2" name="Google Shape;262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3" name="Google Shape;263;p22"/>
          <p:cNvSpPr txBox="1"/>
          <p:nvPr/>
        </p:nvSpPr>
        <p:spPr>
          <a:xfrm>
            <a:off x="389450" y="2231850"/>
            <a:ext cx="60567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Did I meet expectations?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297500" y="1007800"/>
            <a:ext cx="3798900" cy="3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DTOS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DAO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SERVICE LAYER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CONTROLLER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EXCEPTION HANDLER</a:t>
            </a:r>
            <a:endParaRPr sz="3000"/>
          </a:p>
        </p:txBody>
      </p:sp>
      <p:pic>
        <p:nvPicPr>
          <p:cNvPr id="269" name="Google Shape;2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8800" y="152400"/>
            <a:ext cx="2886075" cy="47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262563" y="4158375"/>
            <a:ext cx="43095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VENDOR TABLE</a:t>
            </a:r>
            <a:endParaRPr sz="3000"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925" y="527800"/>
            <a:ext cx="3742800" cy="29447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529826" cy="3564007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4"/>
          <p:cNvSpPr txBox="1"/>
          <p:nvPr>
            <p:ph idx="1" type="body"/>
          </p:nvPr>
        </p:nvSpPr>
        <p:spPr>
          <a:xfrm>
            <a:off x="5033925" y="4158375"/>
            <a:ext cx="43095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★"/>
            </a:pPr>
            <a:r>
              <a:rPr lang="en-GB" sz="3000"/>
              <a:t>INVENTORY TABLE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5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283" name="Google Shape;283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91" name="Google Shape;291;p25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5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 txBox="1"/>
          <p:nvPr/>
        </p:nvSpPr>
        <p:spPr>
          <a:xfrm>
            <a:off x="0" y="1463825"/>
            <a:ext cx="3000000" cy="30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What challenges did you run into?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How did you overcome them?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What improvements would you make next?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4" name="Google Shape;294;p25"/>
          <p:cNvSpPr txBox="1"/>
          <p:nvPr/>
        </p:nvSpPr>
        <p:spPr>
          <a:xfrm>
            <a:off x="6144000" y="1272100"/>
            <a:ext cx="3000000" cy="3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SQL Database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(I FIGURED IT OUT!)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&amp; TDD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KISS, better planning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Test code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Search Erros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Research / Development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